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8" r:id="rId2"/>
    <p:sldId id="270" r:id="rId3"/>
    <p:sldId id="263" r:id="rId4"/>
    <p:sldId id="275" r:id="rId5"/>
    <p:sldId id="278" r:id="rId6"/>
    <p:sldId id="276" r:id="rId7"/>
    <p:sldId id="279" r:id="rId8"/>
    <p:sldId id="264" r:id="rId9"/>
    <p:sldId id="269" r:id="rId10"/>
    <p:sldId id="265" r:id="rId11"/>
    <p:sldId id="280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569E-EFAC-4C9D-A417-1F94CE1EB65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34D1809-0B32-40EE-9297-19E93128B5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7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569E-EFAC-4C9D-A417-1F94CE1EB65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1809-0B32-40EE-9297-19E93128B5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2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569E-EFAC-4C9D-A417-1F94CE1EB65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1809-0B32-40EE-9297-19E93128B5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7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569E-EFAC-4C9D-A417-1F94CE1EB65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1809-0B32-40EE-9297-19E93128B5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7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83D569E-EFAC-4C9D-A417-1F94CE1EB65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34D1809-0B32-40EE-9297-19E93128B5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1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569E-EFAC-4C9D-A417-1F94CE1EB65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1809-0B32-40EE-9297-19E93128B5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0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569E-EFAC-4C9D-A417-1F94CE1EB65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1809-0B32-40EE-9297-19E93128B5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1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569E-EFAC-4C9D-A417-1F94CE1EB65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1809-0B32-40EE-9297-19E93128B5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569E-EFAC-4C9D-A417-1F94CE1EB65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1809-0B32-40EE-9297-19E93128B5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3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569E-EFAC-4C9D-A417-1F94CE1EB65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1809-0B32-40EE-9297-19E93128B5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0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569E-EFAC-4C9D-A417-1F94CE1EB65F}" type="datetimeFigureOut">
              <a:rPr lang="ru-RU" smtClean="0"/>
              <a:pPr/>
              <a:t>02.10.2023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D1809-0B32-40EE-9297-19E93128B5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83D569E-EFAC-4C9D-A417-1F94CE1EB65F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34D1809-0B32-40EE-9297-19E93128B5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5430" y="1549732"/>
            <a:ext cx="8915399" cy="2730136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 помнить всегда!</a:t>
            </a:r>
            <a:b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«Война в судьбе моей семьи!»</a:t>
            </a:r>
            <a:b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(исследовательская      работа)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118" y="3448527"/>
            <a:ext cx="3167442" cy="3766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0984" y="5016137"/>
            <a:ext cx="5694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 МБДОУ ЦРР ДС№17: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Потапенко Наталья Владимировна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Ученица  3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Потапенко Елизавета Андреевна -дочь</a:t>
            </a:r>
          </a:p>
        </p:txBody>
      </p:sp>
    </p:spTree>
    <p:extLst>
      <p:ext uri="{BB962C8B-B14F-4D97-AF65-F5344CB8AC3E}">
        <p14:creationId xmlns:p14="http://schemas.microsoft.com/office/powerpoint/2010/main" val="30316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семья 2018 -19\9 мая 2018г\P1100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72" y="282956"/>
            <a:ext cx="8321039" cy="62404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09314" y="339635"/>
            <a:ext cx="2808515" cy="579990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Дочка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, внучки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правнуки на День Победы.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памят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5" y="436261"/>
            <a:ext cx="8965474" cy="59527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522823" y="535576"/>
            <a:ext cx="2403566" cy="57084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нашем городе  2005г был поставлен  </a:t>
            </a:r>
          </a:p>
          <a:p>
            <a:pPr algn="ctr"/>
            <a:r>
              <a:rPr lang="ru-RU" dirty="0" smtClean="0"/>
              <a:t>Мемориал «Они сражались за Родину» установлен к 60-летию Победы в ВОВ, где всех ушедших солдат  на фронт  с нашего города увековечили и имя нашего прадедушки </a:t>
            </a:r>
            <a:r>
              <a:rPr lang="ru-RU" dirty="0" err="1" smtClean="0"/>
              <a:t>Бугаенко</a:t>
            </a:r>
            <a:r>
              <a:rPr lang="ru-RU" dirty="0" smtClean="0"/>
              <a:t> Ивана Яковлевича </a:t>
            </a:r>
          </a:p>
          <a:p>
            <a:pPr algn="ctr"/>
            <a:r>
              <a:rPr lang="ru-RU" dirty="0" smtClean="0"/>
              <a:t>осталось  в вечной памяти для будущего поколения.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1541417"/>
            <a:ext cx="5342709" cy="49377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8903" y="195944"/>
            <a:ext cx="10211591" cy="927462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ГорДимся</a:t>
            </a: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помним!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823" y="1058092"/>
            <a:ext cx="6035040" cy="553865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Моя дочка Елизавета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не видела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своего прадеда, он умер раньше, чем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родилась она,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память о нём живёт в сердцах его детей, внуков и правнуков.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не имеем права его забыть!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Потому что его жизнь –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пример честного служения своему отечеству, народу, нам!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благодарны тебе, солдат – победитель! И земле нашей, израненной, всё вынесшей, но так буйно цветущей каждой  весной!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нашего прадедушки 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Бугаенко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Ивана Яковлевича,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 внуков и 18 правнуков.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его продолжение!!!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44" y="2842953"/>
            <a:ext cx="3438990" cy="408986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5760" y="640080"/>
            <a:ext cx="10652760" cy="4454434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Война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ещё исчезнуть 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готова!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 годы – миллионы 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личных драм!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потому, давайте 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вспомним снова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тех, кто подарил 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Победу нам!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 Давыдов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28244" y="651934"/>
            <a:ext cx="6853689" cy="368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anose="020B0502040204020203" pitchFamily="34" charset="0"/>
              </a:rPr>
              <a:t>Бугаенко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anose="020B0502040204020203" pitchFamily="34" charset="0"/>
              </a:rPr>
              <a:t> Иван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anose="020B0502040204020203" pitchFamily="34" charset="0"/>
              </a:rPr>
              <a:t>Яковлевич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anose="020B0502040204020203" pitchFamily="34" charset="0"/>
              </a:rPr>
              <a:t>22.04.1923г.-9.08.1994г.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44" y="4424082"/>
            <a:ext cx="9089161" cy="3595268"/>
          </a:xfrm>
          <a:prstGeom prst="rect">
            <a:avLst/>
          </a:prstGeom>
        </p:spPr>
      </p:pic>
      <p:pic>
        <p:nvPicPr>
          <p:cNvPr id="1026" name="Picture 2" descr="C:\Users\1\Desktop\фото 2017\img0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706" y="282389"/>
            <a:ext cx="5109882" cy="6373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6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88" y="1768320"/>
            <a:ext cx="4342602" cy="51644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7958" y="914752"/>
            <a:ext cx="82830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 дочка  Елизавета, всегда слышала в нашей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семье, что у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неё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прадед, который участвовал в той страшной войне. Мой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защищал свою страну, народ, а самое главное хотел уберечь своих близких в годы  Великой Отечественной Войны. Для нас он символ мужества, героизма, необыкновенной силы духа и характера.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дочкой хотим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посвятить свою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работу, Лизиному прадедушке, так как  считаем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работы актуальной,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испытания, через которые прошел русский народ нельзя забывать ни при каких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635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82" y="1893010"/>
            <a:ext cx="4342602" cy="51644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0638" y="567641"/>
            <a:ext cx="821653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/>
              <a:t>изучение биографии и жизненного пути моего прадедушки – ветерана Великой Отечественной войны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Бугаенко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Ивана Яковлевича. 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/>
              <a:t>1. Изучить семейный архив </a:t>
            </a:r>
            <a:r>
              <a:rPr lang="ru-RU" sz="2400" i="1" dirty="0" smtClean="0"/>
              <a:t>(фотографии, военный билет, другие документы)</a:t>
            </a:r>
            <a:r>
              <a:rPr lang="ru-RU" sz="2400" dirty="0" smtClean="0"/>
              <a:t> времён Великой Отечественной войны.</a:t>
            </a:r>
          </a:p>
          <a:p>
            <a:r>
              <a:rPr lang="ru-RU" sz="2400" dirty="0" smtClean="0"/>
              <a:t>2. Разыскать информацию об участии  прадедушки в боевых действиях;</a:t>
            </a:r>
          </a:p>
          <a:p>
            <a:r>
              <a:rPr lang="ru-RU" sz="2400" dirty="0" smtClean="0"/>
              <a:t>3. Узнать судьбу  прадеда и его семьи в послевоенные годы.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рассказы родных и близких о прадедушке;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семейного 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льбома.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93505"/>
            <a:ext cx="4419599" cy="51644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8011" y="457200"/>
            <a:ext cx="77854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/>
              <a:t>наш прадедушка был защитником Родины, принимал участие в Великой Отечественной войне и внёс посильный вклад в Великую Победу.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/>
              <a:t> биография моего прадеда 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боевой путь нашего прадеда, Бугаенко Ивана Яковлевича.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написании работы использованы неопубликованные источники, которые хранятся в личном архиве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семьи.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помогли воссоздать биографические данные. Были изучены: записи из семейного архива, фотоматериалы, личные документы: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об освобождении от воинской обязанности, военный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билет, удостоверения на медали и ордена, благодарности, наградные листы, свидетельство о заключении брака, трудовая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18" y="2117453"/>
            <a:ext cx="4342602" cy="516449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04901" y="40376"/>
            <a:ext cx="10250578" cy="1332411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err="1" smtClean="0">
                <a:solidFill>
                  <a:srgbClr val="FF0000"/>
                </a:solidFill>
              </a:rPr>
              <a:t>Бугаенко</a:t>
            </a:r>
            <a:r>
              <a:rPr lang="ru-RU" sz="4000" i="1" dirty="0" smtClean="0">
                <a:solidFill>
                  <a:srgbClr val="FF0000"/>
                </a:solidFill>
              </a:rPr>
              <a:t> Иван Яковлевич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(22.04.1923 - 3.08.1994)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365661"/>
            <a:ext cx="9091749" cy="56954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Яковлевич, родился и жил в Кемеровской области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июле  с 1941-42г  был призван на фронт в 235 стрелковую бригаду –стрелком. С  августа 1942г  по сентябрь 1943г был командиром  стрелкового орудия.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27.09. 2043г  под Сталинградом на Курской дуге, получил сильное ранение, в следствии чего прадеду отняли левую руку  и 3.10 1943г   списали в запас по ранению.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был председателем колхоза «Наша Родина».  Женился и  в 1949г переехали с семьёй  в  г. Анжеро-Судженск, где  воспитали 6 детей. Умер  наш прадедушка  3.08.94г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4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142" y="4256117"/>
            <a:ext cx="5237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Свидетельство о ранении нашего прадеда. Здесь можно узнать откуда призывался, где служил, в каком звании. Очень ценная информация для исследования.</a:t>
            </a:r>
            <a:endParaRPr lang="ru-RU" sz="2400" i="1" dirty="0"/>
          </a:p>
        </p:txBody>
      </p:sp>
      <p:pic>
        <p:nvPicPr>
          <p:cNvPr id="2050" name="Picture 2" descr="C:\Users\1\Desktop\дед иван\IMG-20200321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51" y="222068"/>
            <a:ext cx="5290232" cy="3252652"/>
          </a:xfrm>
          <a:prstGeom prst="rect">
            <a:avLst/>
          </a:prstGeom>
          <a:noFill/>
        </p:spPr>
      </p:pic>
      <p:pic>
        <p:nvPicPr>
          <p:cNvPr id="2051" name="Picture 3" descr="C:\Users\1\Desktop\дед иван\IMG-20200321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994" y="3063240"/>
            <a:ext cx="4807131" cy="3605349"/>
          </a:xfrm>
          <a:prstGeom prst="rect">
            <a:avLst/>
          </a:prstGeom>
          <a:noFill/>
        </p:spPr>
      </p:pic>
      <p:pic>
        <p:nvPicPr>
          <p:cNvPr id="2052" name="Picture 4" descr="C:\Users\1\Desktop\дед иван\IMG-20200321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8251" y="182879"/>
            <a:ext cx="4484914" cy="3304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50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61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 годы службы был представлен к наградам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399" y="1693505"/>
            <a:ext cx="4342602" cy="5164495"/>
          </a:xfrm>
          <a:prstGeom prst="rect">
            <a:avLst/>
          </a:prstGeom>
        </p:spPr>
      </p:pic>
      <p:pic>
        <p:nvPicPr>
          <p:cNvPr id="3074" name="Picture 2" descr="C:\Users\1\Desktop\дед иван\медали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91" y="2194559"/>
            <a:ext cx="5589169" cy="4258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5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405</TotalTime>
  <Words>264</Words>
  <Application>Microsoft Office PowerPoint</Application>
  <PresentationFormat>Произвольный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Дерево</vt:lpstr>
      <vt:lpstr> Будем помнить всегда! «Война в судьбе моей семьи!» (исследовательская      работа) </vt:lpstr>
      <vt:lpstr>    Война ещё исчезнуть  не готова! Те годы – миллионы  личных драм! А потому, давайте  вспомним снова Всех тех, кто подарил  Победу нам!                              Петр Давыдов  </vt:lpstr>
      <vt:lpstr>Презентация PowerPoint</vt:lpstr>
      <vt:lpstr>Презентация PowerPoint</vt:lpstr>
      <vt:lpstr>Презентация PowerPoint</vt:lpstr>
      <vt:lpstr>Презентация PowerPoint</vt:lpstr>
      <vt:lpstr>Бугаенко Иван Яковлевич (22.04.1923 - 3.08.1994)</vt:lpstr>
      <vt:lpstr>Презентация PowerPoint</vt:lpstr>
      <vt:lpstr>За годы службы был представлен к наградам </vt:lpstr>
      <vt:lpstr>Презентация PowerPoint</vt:lpstr>
      <vt:lpstr>Презентация PowerPoint</vt:lpstr>
      <vt:lpstr>ГорДимся и помним!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Наталья</cp:lastModifiedBy>
  <cp:revision>63</cp:revision>
  <dcterms:created xsi:type="dcterms:W3CDTF">2019-11-05T13:10:10Z</dcterms:created>
  <dcterms:modified xsi:type="dcterms:W3CDTF">2023-10-02T11:15:44Z</dcterms:modified>
</cp:coreProperties>
</file>